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0"/>
  </p:notesMasterIdLst>
  <p:handoutMasterIdLst>
    <p:handoutMasterId r:id="rId11"/>
  </p:handoutMasterIdLst>
  <p:sldIdLst>
    <p:sldId id="390" r:id="rId6"/>
    <p:sldId id="386" r:id="rId7"/>
    <p:sldId id="391" r:id="rId8"/>
    <p:sldId id="272" r:id="rId9"/>
  </p:sldIdLst>
  <p:sldSz cx="12192000" cy="6858000"/>
  <p:notesSz cx="6805613" cy="99441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9FC9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9E0C51-930B-6DA9-F935-345379503C37}" v="6" dt="2021-02-15T15:56:11.7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82" autoAdjust="0"/>
  </p:normalViewPr>
  <p:slideViewPr>
    <p:cSldViewPr snapToGrid="0">
      <p:cViewPr varScale="1">
        <p:scale>
          <a:sx n="62" d="100"/>
          <a:sy n="62" d="100"/>
        </p:scale>
        <p:origin x="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00"/>
    </p:cViewPr>
  </p:sorterViewPr>
  <p:notesViewPr>
    <p:cSldViewPr snapToGrid="0">
      <p:cViewPr varScale="1">
        <p:scale>
          <a:sx n="80" d="100"/>
          <a:sy n="80" d="100"/>
        </p:scale>
        <p:origin x="401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beth Sagström" userId="ba530383-ae84-475f-bb58-2aa70b18e769" providerId="ADAL" clId="{010148C7-10CD-43FF-B4D3-2658149E974B}"/>
    <pc:docChg chg="undo redo custSel addSld delSld modSld sldOrd addMainMaster">
      <pc:chgData name="Elisabeth Sagström" userId="ba530383-ae84-475f-bb58-2aa70b18e769" providerId="ADAL" clId="{010148C7-10CD-43FF-B4D3-2658149E974B}" dt="2021-02-15T09:42:40.554" v="105" actId="700"/>
      <pc:docMkLst>
        <pc:docMk/>
      </pc:docMkLst>
      <pc:sldChg chg="modSp mod modClrScheme chgLayout">
        <pc:chgData name="Elisabeth Sagström" userId="ba530383-ae84-475f-bb58-2aa70b18e769" providerId="ADAL" clId="{010148C7-10CD-43FF-B4D3-2658149E974B}" dt="2021-02-15T09:42:40.554" v="105" actId="700"/>
        <pc:sldMkLst>
          <pc:docMk/>
          <pc:sldMk cId="600147521" sldId="272"/>
        </pc:sldMkLst>
        <pc:spChg chg="mod ord">
          <ac:chgData name="Elisabeth Sagström" userId="ba530383-ae84-475f-bb58-2aa70b18e769" providerId="ADAL" clId="{010148C7-10CD-43FF-B4D3-2658149E974B}" dt="2021-02-15T09:42:40.554" v="105" actId="700"/>
          <ac:spMkLst>
            <pc:docMk/>
            <pc:sldMk cId="600147521" sldId="272"/>
            <ac:spMk id="3" creationId="{BF33552F-5EC6-4B99-B6B1-BEB7BEE9FC1A}"/>
          </ac:spMkLst>
        </pc:spChg>
        <pc:spChg chg="mod ord">
          <ac:chgData name="Elisabeth Sagström" userId="ba530383-ae84-475f-bb58-2aa70b18e769" providerId="ADAL" clId="{010148C7-10CD-43FF-B4D3-2658149E974B}" dt="2021-02-15T09:42:40.554" v="105" actId="700"/>
          <ac:spMkLst>
            <pc:docMk/>
            <pc:sldMk cId="600147521" sldId="272"/>
            <ac:spMk id="4" creationId="{6192A8C1-84D9-4EB4-A9F0-C0903CFC8CEA}"/>
          </ac:spMkLst>
        </pc:spChg>
      </pc:sldChg>
      <pc:sldChg chg="del">
        <pc:chgData name="Elisabeth Sagström" userId="ba530383-ae84-475f-bb58-2aa70b18e769" providerId="ADAL" clId="{010148C7-10CD-43FF-B4D3-2658149E974B}" dt="2021-02-15T09:40:09.256" v="8" actId="47"/>
        <pc:sldMkLst>
          <pc:docMk/>
          <pc:sldMk cId="1192591208" sldId="385"/>
        </pc:sldMkLst>
      </pc:sldChg>
      <pc:sldChg chg="addSp delSp modSp mod modClrScheme chgLayout">
        <pc:chgData name="Elisabeth Sagström" userId="ba530383-ae84-475f-bb58-2aa70b18e769" providerId="ADAL" clId="{010148C7-10CD-43FF-B4D3-2658149E974B}" dt="2021-02-15T09:41:31.239" v="72" actId="6549"/>
        <pc:sldMkLst>
          <pc:docMk/>
          <pc:sldMk cId="3977633989" sldId="386"/>
        </pc:sldMkLst>
        <pc:spChg chg="add del mod ord">
          <ac:chgData name="Elisabeth Sagström" userId="ba530383-ae84-475f-bb58-2aa70b18e769" providerId="ADAL" clId="{010148C7-10CD-43FF-B4D3-2658149E974B}" dt="2021-02-15T09:40:59.995" v="18" actId="478"/>
          <ac:spMkLst>
            <pc:docMk/>
            <pc:sldMk cId="3977633989" sldId="386"/>
            <ac:spMk id="2" creationId="{E2E6D4C2-292F-4516-8981-EF31B8C246B1}"/>
          </ac:spMkLst>
        </pc:spChg>
        <pc:spChg chg="mod ord">
          <ac:chgData name="Elisabeth Sagström" userId="ba530383-ae84-475f-bb58-2aa70b18e769" providerId="ADAL" clId="{010148C7-10CD-43FF-B4D3-2658149E974B}" dt="2021-02-15T09:41:31.239" v="72" actId="6549"/>
          <ac:spMkLst>
            <pc:docMk/>
            <pc:sldMk cId="3977633989" sldId="386"/>
            <ac:spMk id="3" creationId="{889AE0AA-D1A2-4600-8167-90B71188B040}"/>
          </ac:spMkLst>
        </pc:spChg>
      </pc:sldChg>
      <pc:sldChg chg="del">
        <pc:chgData name="Elisabeth Sagström" userId="ba530383-ae84-475f-bb58-2aa70b18e769" providerId="ADAL" clId="{010148C7-10CD-43FF-B4D3-2658149E974B}" dt="2021-02-15T09:42:34.522" v="104" actId="47"/>
        <pc:sldMkLst>
          <pc:docMk/>
          <pc:sldMk cId="3562560282" sldId="387"/>
        </pc:sldMkLst>
      </pc:sldChg>
      <pc:sldChg chg="add del">
        <pc:chgData name="Elisabeth Sagström" userId="ba530383-ae84-475f-bb58-2aa70b18e769" providerId="ADAL" clId="{010148C7-10CD-43FF-B4D3-2658149E974B}" dt="2021-02-15T09:40:43.077" v="12" actId="47"/>
        <pc:sldMkLst>
          <pc:docMk/>
          <pc:sldMk cId="3168141074" sldId="388"/>
        </pc:sldMkLst>
      </pc:sldChg>
      <pc:sldChg chg="add del">
        <pc:chgData name="Elisabeth Sagström" userId="ba530383-ae84-475f-bb58-2aa70b18e769" providerId="ADAL" clId="{010148C7-10CD-43FF-B4D3-2658149E974B}" dt="2021-02-15T09:40:48.001" v="13" actId="47"/>
        <pc:sldMkLst>
          <pc:docMk/>
          <pc:sldMk cId="3944971080" sldId="389"/>
        </pc:sldMkLst>
      </pc:sldChg>
      <pc:sldChg chg="modSp add mod">
        <pc:chgData name="Elisabeth Sagström" userId="ba530383-ae84-475f-bb58-2aa70b18e769" providerId="ADAL" clId="{010148C7-10CD-43FF-B4D3-2658149E974B}" dt="2021-02-15T09:40:01.405" v="7" actId="20577"/>
        <pc:sldMkLst>
          <pc:docMk/>
          <pc:sldMk cId="652600551" sldId="390"/>
        </pc:sldMkLst>
        <pc:spChg chg="mod">
          <ac:chgData name="Elisabeth Sagström" userId="ba530383-ae84-475f-bb58-2aa70b18e769" providerId="ADAL" clId="{010148C7-10CD-43FF-B4D3-2658149E974B}" dt="2021-02-15T09:40:01.405" v="7" actId="20577"/>
          <ac:spMkLst>
            <pc:docMk/>
            <pc:sldMk cId="652600551" sldId="390"/>
            <ac:spMk id="4" creationId="{71CB9656-06E9-E74A-9CC0-982D0B5A3161}"/>
          </ac:spMkLst>
        </pc:spChg>
      </pc:sldChg>
      <pc:sldChg chg="addSp delSp modSp add mod ord">
        <pc:chgData name="Elisabeth Sagström" userId="ba530383-ae84-475f-bb58-2aa70b18e769" providerId="ADAL" clId="{010148C7-10CD-43FF-B4D3-2658149E974B}" dt="2021-02-15T09:42:29.639" v="103" actId="404"/>
        <pc:sldMkLst>
          <pc:docMk/>
          <pc:sldMk cId="980712782" sldId="391"/>
        </pc:sldMkLst>
        <pc:spChg chg="add del mod">
          <ac:chgData name="Elisabeth Sagström" userId="ba530383-ae84-475f-bb58-2aa70b18e769" providerId="ADAL" clId="{010148C7-10CD-43FF-B4D3-2658149E974B}" dt="2021-02-15T09:42:02.744" v="82" actId="478"/>
          <ac:spMkLst>
            <pc:docMk/>
            <pc:sldMk cId="980712782" sldId="391"/>
            <ac:spMk id="3" creationId="{798B3AA7-48A3-42CB-913C-36270CEBC0AB}"/>
          </ac:spMkLst>
        </pc:spChg>
        <pc:spChg chg="mod">
          <ac:chgData name="Elisabeth Sagström" userId="ba530383-ae84-475f-bb58-2aa70b18e769" providerId="ADAL" clId="{010148C7-10CD-43FF-B4D3-2658149E974B}" dt="2021-02-15T09:42:29.639" v="103" actId="404"/>
          <ac:spMkLst>
            <pc:docMk/>
            <pc:sldMk cId="980712782" sldId="391"/>
            <ac:spMk id="4" creationId="{71CB9656-06E9-E74A-9CC0-982D0B5A3161}"/>
          </ac:spMkLst>
        </pc:spChg>
        <pc:spChg chg="mod">
          <ac:chgData name="Elisabeth Sagström" userId="ba530383-ae84-475f-bb58-2aa70b18e769" providerId="ADAL" clId="{010148C7-10CD-43FF-B4D3-2658149E974B}" dt="2021-02-15T09:42:06.808" v="83" actId="6549"/>
          <ac:spMkLst>
            <pc:docMk/>
            <pc:sldMk cId="980712782" sldId="391"/>
            <ac:spMk id="7" creationId="{4ACF1E70-6BEA-4AFE-BA02-BAFB9213656A}"/>
          </ac:spMkLst>
        </pc:spChg>
        <pc:picChg chg="add del">
          <ac:chgData name="Elisabeth Sagström" userId="ba530383-ae84-475f-bb58-2aa70b18e769" providerId="ADAL" clId="{010148C7-10CD-43FF-B4D3-2658149E974B}" dt="2021-02-15T09:42:02.744" v="82" actId="478"/>
          <ac:picMkLst>
            <pc:docMk/>
            <pc:sldMk cId="980712782" sldId="391"/>
            <ac:picMk id="6" creationId="{F6C0664B-CB7A-064D-A2DE-00258456F5B0}"/>
          </ac:picMkLst>
        </pc:picChg>
      </pc:sldChg>
      <pc:sldChg chg="add del">
        <pc:chgData name="Elisabeth Sagström" userId="ba530383-ae84-475f-bb58-2aa70b18e769" providerId="ADAL" clId="{010148C7-10CD-43FF-B4D3-2658149E974B}" dt="2021-02-15T09:40:48.659" v="14" actId="47"/>
        <pc:sldMkLst>
          <pc:docMk/>
          <pc:sldMk cId="2016602098" sldId="392"/>
        </pc:sldMkLst>
      </pc:sldChg>
      <pc:sldChg chg="add del">
        <pc:chgData name="Elisabeth Sagström" userId="ba530383-ae84-475f-bb58-2aa70b18e769" providerId="ADAL" clId="{010148C7-10CD-43FF-B4D3-2658149E974B}" dt="2021-02-15T09:40:39.285" v="10" actId="22"/>
        <pc:sldMkLst>
          <pc:docMk/>
          <pc:sldMk cId="1207122548" sldId="393"/>
        </pc:sldMkLst>
      </pc:sldChg>
      <pc:sldChg chg="add del">
        <pc:chgData name="Elisabeth Sagström" userId="ba530383-ae84-475f-bb58-2aa70b18e769" providerId="ADAL" clId="{010148C7-10CD-43FF-B4D3-2658149E974B}" dt="2021-02-15T09:41:40.908" v="73" actId="47"/>
        <pc:sldMkLst>
          <pc:docMk/>
          <pc:sldMk cId="3436612065" sldId="393"/>
        </pc:sldMkLst>
      </pc:sldChg>
      <pc:sldMasterChg chg="addSldLayout modSldLayout">
        <pc:chgData name="Elisabeth Sagström" userId="ba530383-ae84-475f-bb58-2aa70b18e769" providerId="ADAL" clId="{010148C7-10CD-43FF-B4D3-2658149E974B}" dt="2021-02-15T09:39:32.208" v="0" actId="22"/>
        <pc:sldMasterMkLst>
          <pc:docMk/>
          <pc:sldMasterMk cId="2100163019" sldId="2147483648"/>
        </pc:sldMasterMkLst>
        <pc:sldLayoutChg chg="add mod">
          <pc:chgData name="Elisabeth Sagström" userId="ba530383-ae84-475f-bb58-2aa70b18e769" providerId="ADAL" clId="{010148C7-10CD-43FF-B4D3-2658149E974B}" dt="2021-02-15T09:39:32.208" v="0" actId="22"/>
          <pc:sldLayoutMkLst>
            <pc:docMk/>
            <pc:sldMasterMk cId="2100163019" sldId="2147483648"/>
            <pc:sldLayoutMk cId="3531154203" sldId="2147483658"/>
          </pc:sldLayoutMkLst>
        </pc:sldLayoutChg>
      </pc:sldMasterChg>
      <pc:sldMasterChg chg="add addSldLayout">
        <pc:chgData name="Elisabeth Sagström" userId="ba530383-ae84-475f-bb58-2aa70b18e769" providerId="ADAL" clId="{010148C7-10CD-43FF-B4D3-2658149E974B}" dt="2021-02-15T09:40:39.361" v="11" actId="22"/>
        <pc:sldMasterMkLst>
          <pc:docMk/>
          <pc:sldMasterMk cId="781757822" sldId="2147483660"/>
        </pc:sldMasterMkLst>
        <pc:sldLayoutChg chg="add">
          <pc:chgData name="Elisabeth Sagström" userId="ba530383-ae84-475f-bb58-2aa70b18e769" providerId="ADAL" clId="{010148C7-10CD-43FF-B4D3-2658149E974B}" dt="2021-02-15T09:40:39.361" v="11" actId="22"/>
          <pc:sldLayoutMkLst>
            <pc:docMk/>
            <pc:sldMasterMk cId="781757822" sldId="2147483660"/>
            <pc:sldLayoutMk cId="2853493256" sldId="2147483661"/>
          </pc:sldLayoutMkLst>
        </pc:sldLayoutChg>
        <pc:sldLayoutChg chg="add">
          <pc:chgData name="Elisabeth Sagström" userId="ba530383-ae84-475f-bb58-2aa70b18e769" providerId="ADAL" clId="{010148C7-10CD-43FF-B4D3-2658149E974B}" dt="2021-02-15T09:40:39.361" v="11" actId="22"/>
          <pc:sldLayoutMkLst>
            <pc:docMk/>
            <pc:sldMasterMk cId="781757822" sldId="2147483660"/>
            <pc:sldLayoutMk cId="3798066299" sldId="2147483662"/>
          </pc:sldLayoutMkLst>
        </pc:sldLayoutChg>
        <pc:sldLayoutChg chg="add">
          <pc:chgData name="Elisabeth Sagström" userId="ba530383-ae84-475f-bb58-2aa70b18e769" providerId="ADAL" clId="{010148C7-10CD-43FF-B4D3-2658149E974B}" dt="2021-02-15T09:40:39.361" v="11" actId="22"/>
          <pc:sldLayoutMkLst>
            <pc:docMk/>
            <pc:sldMasterMk cId="781757822" sldId="2147483660"/>
            <pc:sldLayoutMk cId="771378544" sldId="2147483663"/>
          </pc:sldLayoutMkLst>
        </pc:sldLayoutChg>
        <pc:sldLayoutChg chg="add">
          <pc:chgData name="Elisabeth Sagström" userId="ba530383-ae84-475f-bb58-2aa70b18e769" providerId="ADAL" clId="{010148C7-10CD-43FF-B4D3-2658149E974B}" dt="2021-02-15T09:40:39.361" v="11" actId="22"/>
          <pc:sldLayoutMkLst>
            <pc:docMk/>
            <pc:sldMasterMk cId="781757822" sldId="2147483660"/>
            <pc:sldLayoutMk cId="4294646556" sldId="2147483664"/>
          </pc:sldLayoutMkLst>
        </pc:sldLayoutChg>
        <pc:sldLayoutChg chg="add">
          <pc:chgData name="Elisabeth Sagström" userId="ba530383-ae84-475f-bb58-2aa70b18e769" providerId="ADAL" clId="{010148C7-10CD-43FF-B4D3-2658149E974B}" dt="2021-02-15T09:40:39.361" v="11" actId="22"/>
          <pc:sldLayoutMkLst>
            <pc:docMk/>
            <pc:sldMasterMk cId="781757822" sldId="2147483660"/>
            <pc:sldLayoutMk cId="978299904" sldId="2147483665"/>
          </pc:sldLayoutMkLst>
        </pc:sldLayoutChg>
        <pc:sldLayoutChg chg="add">
          <pc:chgData name="Elisabeth Sagström" userId="ba530383-ae84-475f-bb58-2aa70b18e769" providerId="ADAL" clId="{010148C7-10CD-43FF-B4D3-2658149E974B}" dt="2021-02-15T09:40:39.361" v="11" actId="22"/>
          <pc:sldLayoutMkLst>
            <pc:docMk/>
            <pc:sldMasterMk cId="781757822" sldId="2147483660"/>
            <pc:sldLayoutMk cId="1081960896" sldId="2147483666"/>
          </pc:sldLayoutMkLst>
        </pc:sldLayoutChg>
        <pc:sldLayoutChg chg="add">
          <pc:chgData name="Elisabeth Sagström" userId="ba530383-ae84-475f-bb58-2aa70b18e769" providerId="ADAL" clId="{010148C7-10CD-43FF-B4D3-2658149E974B}" dt="2021-02-15T09:40:39.361" v="11" actId="22"/>
          <pc:sldLayoutMkLst>
            <pc:docMk/>
            <pc:sldMasterMk cId="781757822" sldId="2147483660"/>
            <pc:sldLayoutMk cId="383323407" sldId="2147483667"/>
          </pc:sldLayoutMkLst>
        </pc:sldLayoutChg>
        <pc:sldLayoutChg chg="add">
          <pc:chgData name="Elisabeth Sagström" userId="ba530383-ae84-475f-bb58-2aa70b18e769" providerId="ADAL" clId="{010148C7-10CD-43FF-B4D3-2658149E974B}" dt="2021-02-15T09:40:39.361" v="11" actId="22"/>
          <pc:sldLayoutMkLst>
            <pc:docMk/>
            <pc:sldMasterMk cId="781757822" sldId="2147483660"/>
            <pc:sldLayoutMk cId="3246625189" sldId="2147483668"/>
          </pc:sldLayoutMkLst>
        </pc:sldLayoutChg>
        <pc:sldLayoutChg chg="add">
          <pc:chgData name="Elisabeth Sagström" userId="ba530383-ae84-475f-bb58-2aa70b18e769" providerId="ADAL" clId="{010148C7-10CD-43FF-B4D3-2658149E974B}" dt="2021-02-15T09:40:39.361" v="11" actId="22"/>
          <pc:sldLayoutMkLst>
            <pc:docMk/>
            <pc:sldMasterMk cId="781757822" sldId="2147483660"/>
            <pc:sldLayoutMk cId="527812628" sldId="2147483669"/>
          </pc:sldLayoutMkLst>
        </pc:sldLayoutChg>
        <pc:sldLayoutChg chg="add">
          <pc:chgData name="Elisabeth Sagström" userId="ba530383-ae84-475f-bb58-2aa70b18e769" providerId="ADAL" clId="{010148C7-10CD-43FF-B4D3-2658149E974B}" dt="2021-02-15T09:40:39.361" v="11" actId="22"/>
          <pc:sldLayoutMkLst>
            <pc:docMk/>
            <pc:sldMasterMk cId="781757822" sldId="2147483660"/>
            <pc:sldLayoutMk cId="3949583306" sldId="2147483670"/>
          </pc:sldLayoutMkLst>
        </pc:sldLayoutChg>
        <pc:sldLayoutChg chg="add">
          <pc:chgData name="Elisabeth Sagström" userId="ba530383-ae84-475f-bb58-2aa70b18e769" providerId="ADAL" clId="{010148C7-10CD-43FF-B4D3-2658149E974B}" dt="2021-02-15T09:40:39.361" v="11" actId="22"/>
          <pc:sldLayoutMkLst>
            <pc:docMk/>
            <pc:sldMasterMk cId="781757822" sldId="2147483660"/>
            <pc:sldLayoutMk cId="2781291450" sldId="2147483671"/>
          </pc:sldLayoutMkLst>
        </pc:sldLayoutChg>
        <pc:sldLayoutChg chg="add">
          <pc:chgData name="Elisabeth Sagström" userId="ba530383-ae84-475f-bb58-2aa70b18e769" providerId="ADAL" clId="{010148C7-10CD-43FF-B4D3-2658149E974B}" dt="2021-02-15T09:40:39.361" v="11" actId="22"/>
          <pc:sldLayoutMkLst>
            <pc:docMk/>
            <pc:sldMasterMk cId="781757822" sldId="2147483660"/>
            <pc:sldLayoutMk cId="2139582808" sldId="2147483693"/>
          </pc:sldLayoutMkLst>
        </pc:sldLayoutChg>
      </pc:sldMasterChg>
    </pc:docChg>
  </pc:docChgLst>
  <pc:docChgLst>
    <pc:chgData name="Jonas Löfvendahl" userId="S::jonas.lofvendahl@chalmersindustriteknik.se::4a37b079-55e0-40e9-a7f1-29c2d642e637" providerId="AD" clId="Web-{B89E0C51-930B-6DA9-F935-345379503C37}"/>
    <pc:docChg chg="modSld">
      <pc:chgData name="Jonas Löfvendahl" userId="S::jonas.lofvendahl@chalmersindustriteknik.se::4a37b079-55e0-40e9-a7f1-29c2d642e637" providerId="AD" clId="Web-{B89E0C51-930B-6DA9-F935-345379503C37}" dt="2021-02-15T15:56:11.734" v="3" actId="20577"/>
      <pc:docMkLst>
        <pc:docMk/>
      </pc:docMkLst>
      <pc:sldChg chg="modSp">
        <pc:chgData name="Jonas Löfvendahl" userId="S::jonas.lofvendahl@chalmersindustriteknik.se::4a37b079-55e0-40e9-a7f1-29c2d642e637" providerId="AD" clId="Web-{B89E0C51-930B-6DA9-F935-345379503C37}" dt="2021-02-15T15:56:11.734" v="3" actId="20577"/>
        <pc:sldMkLst>
          <pc:docMk/>
          <pc:sldMk cId="600147521" sldId="272"/>
        </pc:sldMkLst>
        <pc:spChg chg="mod">
          <ac:chgData name="Jonas Löfvendahl" userId="S::jonas.lofvendahl@chalmersindustriteknik.se::4a37b079-55e0-40e9-a7f1-29c2d642e637" providerId="AD" clId="Web-{B89E0C51-930B-6DA9-F935-345379503C37}" dt="2021-02-15T15:56:11.734" v="3" actId="20577"/>
          <ac:spMkLst>
            <pc:docMk/>
            <pc:sldMk cId="600147521" sldId="272"/>
            <ac:spMk id="4" creationId="{6192A8C1-84D9-4EB4-A9F0-C0903CFC8CEA}"/>
          </ac:spMkLst>
        </pc:spChg>
      </pc:sldChg>
      <pc:sldChg chg="modSp">
        <pc:chgData name="Jonas Löfvendahl" userId="S::jonas.lofvendahl@chalmersindustriteknik.se::4a37b079-55e0-40e9-a7f1-29c2d642e637" providerId="AD" clId="Web-{B89E0C51-930B-6DA9-F935-345379503C37}" dt="2021-02-15T15:54:07.232" v="1" actId="20577"/>
        <pc:sldMkLst>
          <pc:docMk/>
          <pc:sldMk cId="652600551" sldId="390"/>
        </pc:sldMkLst>
        <pc:spChg chg="mod">
          <ac:chgData name="Jonas Löfvendahl" userId="S::jonas.lofvendahl@chalmersindustriteknik.se::4a37b079-55e0-40e9-a7f1-29c2d642e637" providerId="AD" clId="Web-{B89E0C51-930B-6DA9-F935-345379503C37}" dt="2021-02-15T15:54:07.232" v="1" actId="20577"/>
          <ac:spMkLst>
            <pc:docMk/>
            <pc:sldMk cId="652600551" sldId="390"/>
            <ac:spMk id="4" creationId="{71CB9656-06E9-E74A-9CC0-982D0B5A316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63671-61F4-4E4B-AD6D-CCC41A3B7146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ED71E-0633-4560-B857-C9925EC33E6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2974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61C7A-ADF0-478A-9E11-7C5AD5A5FB9E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AF24B-7D5F-431F-978A-8C5A29B5CC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146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07D8EE-B044-204B-BDDD-F9074175EFB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9098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07D8EE-B044-204B-BDDD-F9074175EFB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9098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2179781"/>
            <a:ext cx="9144000" cy="1801091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4064000"/>
            <a:ext cx="9144000" cy="11938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B9133E8-3B3D-47E2-8DB6-0D1BEDCB6A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876" y="5641200"/>
            <a:ext cx="5760000" cy="856506"/>
          </a:xfrm>
          <a:prstGeom prst="rect">
            <a:avLst/>
          </a:prstGeom>
        </p:spPr>
      </p:pic>
      <p:pic>
        <p:nvPicPr>
          <p:cNvPr id="5" name="Bildobjekt 4" descr="En bild som visar ritning, bord&#10;&#10;Automatiskt genererad beskrivning">
            <a:extLst>
              <a:ext uri="{FF2B5EF4-FFF2-40B4-BE49-F238E27FC236}">
                <a16:creationId xmlns:a16="http://schemas.microsoft.com/office/drawing/2014/main" id="{790A5339-A413-4E7B-B212-067681ABFEF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252" y="464405"/>
            <a:ext cx="2825496" cy="133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46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229EDC-B8B8-394E-A57E-91B5E53E4B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0B977E-E0F8-F84F-BC1B-A78AD0EE3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7C2DE7-F816-474D-B0F1-B0499DEF7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8D42-2A58-9F49-92B7-97F59FBC5E92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2F7F56-2CCA-884B-907D-3EDD45D7F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AC3D906-BF94-5C41-B310-3A5E5E0D2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A7B-2140-9E44-8F32-830B62C363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3493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3C3651-9FD5-5944-A390-B52ECC091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342F19-49A1-6F4E-8289-04A790F09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976AFDC-55F9-3347-9B75-A441CADE6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8D42-2A58-9F49-92B7-97F59FBC5E92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9D004EE-3D1D-A94D-AADA-FC96AA051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C42E15-C633-FB48-AC38-4EDF2B46A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A7B-2140-9E44-8F32-830B62C363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8066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F5C452-99B6-F543-B7F4-6C0EDA93C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CE265D-3093-7D44-9E29-FC231BCEC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BDD8A3-E4A3-4D47-879A-8A06A4E7C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8D42-2A58-9F49-92B7-97F59FBC5E92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D7688C-69D5-E34C-9C0C-BDFC684B1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F30DC9-21A3-CA4C-82C6-B3F58AD3D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A7B-2140-9E44-8F32-830B62C363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1378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4CD4F5-0ECB-CA4D-9361-9B3BC6226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FB0DBE-4F98-3D47-9538-070D3ABC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6B9FD-800E-4340-B0F5-A8B8D072C4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4A9F2C7-C7D2-BC4C-93DE-54176D95C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8D42-2A58-9F49-92B7-97F59FBC5E92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39AEF65-A353-AE42-A794-8C5D888D9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7D7F7D5-7C2D-AF4D-8589-0BBE078B6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A7B-2140-9E44-8F32-830B62C363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4646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F59464-90F9-BE4F-8B4F-727E01067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63EBF1-B861-1543-ACE2-EF063766D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F1A12DF-4535-CB4E-BC69-43F6C129E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217822C-EFC2-6343-AB15-52FB6C48F6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287C476-9475-734F-8A1E-37678F0EE4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3153591-4D15-C84F-A56A-8587B3287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8D42-2A58-9F49-92B7-97F59FBC5E92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E0C2B89-0132-6C41-86B9-E0905C0A8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8D373CF-B8A1-BC4F-B6C7-BC70FEA72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A7B-2140-9E44-8F32-830B62C363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8299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F7F688-4FDC-514D-8CD5-446AED644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DDEEC70-D24C-1941-8315-5A1C1C4C0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8D42-2A58-9F49-92B7-97F59FBC5E92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2FAD874-63CB-C74E-BA85-B62F70A1B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452AEE4-A1AE-5A43-8418-1B10A3199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A7B-2140-9E44-8F32-830B62C363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1960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7839509-0355-0444-871D-92888F8DE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8D42-2A58-9F49-92B7-97F59FBC5E92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CDE8DFD-EB3A-944F-B97D-CC8C8E8C1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EAF0CE5-2486-694A-8A7F-6D30B1001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A7B-2140-9E44-8F32-830B62C363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323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764E41-EA60-D841-A776-FF519C534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46AD42-E3C9-6444-9CC9-7FF9046D6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3793258-1554-D349-B013-63897CA3D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315A737-9915-D043-8D7A-E6C2A366B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8D42-2A58-9F49-92B7-97F59FBC5E92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D69F9A0-5E32-2D49-9B48-C9B782175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CC38823-1E4E-5C44-A111-43D95D520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A7B-2140-9E44-8F32-830B62C363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66251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2172E5-0825-AC49-9ED7-EB363F4AA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54B7A1D-3044-7540-A069-A048533EC3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5E6B66-4A4F-524A-95EE-A18E3BEFB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C6288CE-D5DC-D346-97CB-BE29E0A73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8D42-2A58-9F49-92B7-97F59FBC5E92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F046E4F-1002-CB4C-93BC-2070C4B35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9921CC4-95D5-4840-A2A4-7EABE1C73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A7B-2140-9E44-8F32-830B62C363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78126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D4A9DB-C1C1-FE48-A274-04B6FDC3A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6D72A87-20F7-D04A-8A08-145330F22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CB67F50-9DF4-3145-9B77-523C2B01D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8D42-2A58-9F49-92B7-97F59FBC5E92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7A287E3-725F-7148-B44F-E7EC61DAD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4EB599-8F1F-8F46-ACBA-6786344ED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A7B-2140-9E44-8F32-830B62C363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958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5" name="Bildobjekt 4" descr="En bild som visar ritning, bord&#10;&#10;Automatiskt genererad beskrivning">
            <a:extLst>
              <a:ext uri="{FF2B5EF4-FFF2-40B4-BE49-F238E27FC236}">
                <a16:creationId xmlns:a16="http://schemas.microsoft.com/office/drawing/2014/main" id="{B3054368-D42C-431D-A3F7-0BCDB45E19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731" y="6036488"/>
            <a:ext cx="1412748" cy="66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950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1FCB97B-AEF2-AC49-A3D7-5782C0E506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7851C97-5136-984F-8361-1A27A8050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D8D209F-7550-7048-B3C3-5F8389A2A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8D42-2A58-9F49-92B7-97F59FBC5E92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5169B8-DBA9-D246-816C-21DF1E9D2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90C5B21-02D2-C748-BD9E-B4730700B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FA7B-2140-9E44-8F32-830B62C3633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12914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574644-FD77-964A-9DC6-72E147555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02FFD7E-3C9B-2A43-A99F-6F1D1932D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6BF9D-F71A-FC4F-86D4-0935385764DE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F319C9-954F-034B-A98C-6F41A993E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B483B2-4AFE-694F-B709-27EFA190F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243E-7FCF-3D45-9824-9EC401828B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9582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4955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08418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924737" y="1825625"/>
            <a:ext cx="5008418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5" name="Bildobjekt 4" descr="En bild som visar ritning, bord&#10;&#10;Automatiskt genererad beskrivning">
            <a:extLst>
              <a:ext uri="{FF2B5EF4-FFF2-40B4-BE49-F238E27FC236}">
                <a16:creationId xmlns:a16="http://schemas.microsoft.com/office/drawing/2014/main" id="{8F996126-3659-4CCE-A34E-1EBB1F4686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731" y="6036488"/>
            <a:ext cx="1412748" cy="66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87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141267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498348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4983481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997575" y="1681163"/>
            <a:ext cx="498348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997575" y="2505075"/>
            <a:ext cx="498348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7" name="Bildobjekt 6" descr="En bild som visar ritning, bord&#10;&#10;Automatiskt genererad beskrivning">
            <a:extLst>
              <a:ext uri="{FF2B5EF4-FFF2-40B4-BE49-F238E27FC236}">
                <a16:creationId xmlns:a16="http://schemas.microsoft.com/office/drawing/2014/main" id="{A4875747-4379-48B8-8B04-3A1E338E71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731" y="6036488"/>
            <a:ext cx="1412748" cy="66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69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pic>
        <p:nvPicPr>
          <p:cNvPr id="3" name="Bildobjekt 2" descr="En bild som visar ritning, bord&#10;&#10;Automatiskt genererad beskrivning">
            <a:extLst>
              <a:ext uri="{FF2B5EF4-FFF2-40B4-BE49-F238E27FC236}">
                <a16:creationId xmlns:a16="http://schemas.microsoft.com/office/drawing/2014/main" id="{4EE2E6EE-F23E-440D-BAC5-6A50368E10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731" y="6036488"/>
            <a:ext cx="1412748" cy="66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71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 descr="En bild som visar ritning, bord&#10;&#10;Automatiskt genererad beskrivning">
            <a:extLst>
              <a:ext uri="{FF2B5EF4-FFF2-40B4-BE49-F238E27FC236}">
                <a16:creationId xmlns:a16="http://schemas.microsoft.com/office/drawing/2014/main" id="{BB47A181-20BB-4153-A3BE-80EF937FF2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731" y="6036488"/>
            <a:ext cx="1412748" cy="66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058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565660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5" name="Bildobjekt 4" descr="En bild som visar ritning, bord&#10;&#10;Automatiskt genererad beskrivning">
            <a:extLst>
              <a:ext uri="{FF2B5EF4-FFF2-40B4-BE49-F238E27FC236}">
                <a16:creationId xmlns:a16="http://schemas.microsoft.com/office/drawing/2014/main" id="{B57EAD8D-1041-4325-82EA-6E87B58FF8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731" y="6036488"/>
            <a:ext cx="1412748" cy="66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92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698172" cy="51141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4414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5" name="Bildobjekt 4" descr="En bild som visar ritning, bord&#10;&#10;Automatiskt genererad beskrivning">
            <a:extLst>
              <a:ext uri="{FF2B5EF4-FFF2-40B4-BE49-F238E27FC236}">
                <a16:creationId xmlns:a16="http://schemas.microsoft.com/office/drawing/2014/main" id="{FEED2C2D-16D6-44AD-BD54-DCAEF143ED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731" y="6036488"/>
            <a:ext cx="1412748" cy="66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27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574644-FD77-964A-9DC6-72E147555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02FFD7E-3C9B-2A43-A99F-6F1D1932D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6BF9D-F71A-FC4F-86D4-0935385764DE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F319C9-954F-034B-A98C-6F41A993E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B483B2-4AFE-694F-B709-27EFA190F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243E-7FCF-3D45-9824-9EC401828B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1154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05978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35564"/>
            <a:ext cx="10059785" cy="4408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0016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1ACFBEC-558A-CD41-8E16-A15CCDAC5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91A4046-1419-BD45-9C9D-44DA86DF3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00287E9-2BD3-EC42-B433-8DCF4B1A1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88D42-2A58-9F49-92B7-97F59FBC5E92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A0F4661-74F6-4741-8235-15C14510CC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2B6DC3-6460-D74E-9D01-47905802A4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3FA7B-2140-9E44-8F32-830B62C36337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4118542E-3F9B-2C4F-AEBB-BC2BCCA05AA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6583" y="136524"/>
            <a:ext cx="944769" cy="442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757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siografen.se" TargetMode="Externa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F6C0664B-CB7A-064D-A2DE-00258456F5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1CB9656-06E9-E74A-9CC0-982D0B5A316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199" y="1583301"/>
            <a:ext cx="4776591" cy="3095152"/>
          </a:xfrm>
        </p:spPr>
        <p:txBody>
          <a:bodyPr>
            <a:noAutofit/>
          </a:bodyPr>
          <a:lstStyle/>
          <a:p>
            <a:r>
              <a:rPr lang="sv-SE" sz="4800" dirty="0">
                <a:solidFill>
                  <a:schemeClr val="bg1"/>
                </a:solidFill>
                <a:latin typeface="Arial"/>
                <a:cs typeface="Arial"/>
              </a:rPr>
              <a:t>Aktörs-beskrivning</a:t>
            </a:r>
            <a:r>
              <a:rPr lang="sv-SE" sz="48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br>
              <a:rPr lang="sv-SE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4800" b="1" dirty="0">
                <a:solidFill>
                  <a:schemeClr val="bg1"/>
                </a:solidFill>
                <a:latin typeface="Arial"/>
                <a:cs typeface="Arial"/>
              </a:rPr>
              <a:t>våren 2021</a:t>
            </a:r>
          </a:p>
        </p:txBody>
      </p:sp>
      <p:sp>
        <p:nvSpPr>
          <p:cNvPr id="12" name="Rubrik 3">
            <a:extLst>
              <a:ext uri="{FF2B5EF4-FFF2-40B4-BE49-F238E27FC236}">
                <a16:creationId xmlns:a16="http://schemas.microsoft.com/office/drawing/2014/main" id="{4581AC0A-8B49-AD49-B4DA-D6A1C1D4C587}"/>
              </a:ext>
            </a:extLst>
          </p:cNvPr>
          <p:cNvSpPr txBox="1">
            <a:spLocks/>
          </p:cNvSpPr>
          <p:nvPr/>
        </p:nvSpPr>
        <p:spPr>
          <a:xfrm>
            <a:off x="740079" y="2503111"/>
            <a:ext cx="4134633" cy="18645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Bildobjekt 7" descr="En bild som visar text&#10;&#10;Automatiskt genererad beskrivning">
            <a:extLst>
              <a:ext uri="{FF2B5EF4-FFF2-40B4-BE49-F238E27FC236}">
                <a16:creationId xmlns:a16="http://schemas.microsoft.com/office/drawing/2014/main" id="{1E2294CE-405C-DD4E-8B8F-54E2983C45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3243" y="0"/>
            <a:ext cx="1082595" cy="2841812"/>
          </a:xfrm>
          <a:prstGeom prst="rect">
            <a:avLst/>
          </a:prstGeom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9C144AA4-1D5C-7A4D-9CFE-0675FDF580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4066" y="5274699"/>
            <a:ext cx="2086916" cy="987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600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9AE0AA-D1A2-4600-8167-90B71188B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8787"/>
            <a:ext cx="10515600" cy="5098176"/>
          </a:xfrm>
        </p:spPr>
        <p:txBody>
          <a:bodyPr>
            <a:normAutofit lnSpcReduction="10000"/>
          </a:bodyPr>
          <a:lstStyle/>
          <a:p>
            <a:pPr algn="l"/>
            <a:endParaRPr lang="sv-SE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sv-SE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För att stimulera och främja konsortiebyggande och stödja vid arbetet med projektansökningar, särskilt med inriktning på SIO Grafens utlysning hösten 2020 arrangerar vi den digitala workshoppen </a:t>
            </a:r>
            <a:r>
              <a:rPr lang="sv-SE" sz="2000" b="0" i="1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Stöd för att bygga konsortier och ta fram projektförslag </a:t>
            </a:r>
            <a:r>
              <a:rPr lang="sv-SE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den 18 mars. </a:t>
            </a:r>
          </a:p>
          <a:p>
            <a:r>
              <a:rPr lang="sv-SE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Du som vill marknadsföra din organisations kompetens har möjlighet att skicka in en Aktörsbeskrivning som presenteras på workshoppen.</a:t>
            </a:r>
            <a:br>
              <a:rPr lang="sv-SE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</a:br>
            <a:br>
              <a:rPr lang="sv-SE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sv-SE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Använd rubrikerna på sid 3 o 4 i presentationen för att beskriva er kompetens. Ta bort den röda hjälptexten innan du sparar beskrivningen. </a:t>
            </a:r>
            <a:br>
              <a:rPr lang="sv-SE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sv-SE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Under workshoppen kommer du på under 1 minut få möjligheten att presentera din kompetens. </a:t>
            </a:r>
          </a:p>
          <a:p>
            <a:r>
              <a:rPr lang="sv-SE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Samtliga anmälda till workshoppen får information om inkomna projektinitiativ senast den 16 mars. Informationen ges, ända fram till utlysningens stängningsdatum, även ut till intresserade som inte deltar vid workshoptillfället.</a:t>
            </a:r>
          </a:p>
          <a:p>
            <a:r>
              <a:rPr lang="sv-SE" sz="2000" dirty="0">
                <a:solidFill>
                  <a:srgbClr val="FF0000"/>
                </a:solidFill>
              </a:rPr>
              <a:t>Aktörsbeskrivningen</a:t>
            </a:r>
            <a:r>
              <a:rPr lang="sv-SE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 skickas med epost till SIO Grafens programkontor: </a:t>
            </a:r>
            <a:r>
              <a:rPr lang="sv-SE" sz="20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info@siografen.se</a:t>
            </a:r>
            <a:r>
              <a:rPr lang="sv-SE" sz="2000" b="0" i="0" u="none" strike="noStrike" baseline="0" dirty="0">
                <a:solidFill>
                  <a:srgbClr val="FF0000"/>
                </a:solidFill>
              </a:rPr>
              <a:t> senast den 15 mars. </a:t>
            </a:r>
            <a:endParaRPr lang="sv-SE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633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F6C0664B-CB7A-064D-A2DE-00258456F5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1CB9656-06E9-E74A-9CC0-982D0B5A316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97840" y="1237636"/>
            <a:ext cx="5333999" cy="2192831"/>
          </a:xfrm>
        </p:spPr>
        <p:txBody>
          <a:bodyPr>
            <a:noAutofit/>
          </a:bodyPr>
          <a:lstStyle/>
          <a:p>
            <a:r>
              <a:rPr lang="sv-SE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br>
              <a:rPr lang="sv-SE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Namn på kontaktperson</a:t>
            </a:r>
            <a:br>
              <a:rPr lang="sv-SE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Kontaktuppgifter</a:t>
            </a:r>
            <a:endParaRPr lang="sv-SE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ubrik 3">
            <a:extLst>
              <a:ext uri="{FF2B5EF4-FFF2-40B4-BE49-F238E27FC236}">
                <a16:creationId xmlns:a16="http://schemas.microsoft.com/office/drawing/2014/main" id="{4581AC0A-8B49-AD49-B4DA-D6A1C1D4C587}"/>
              </a:ext>
            </a:extLst>
          </p:cNvPr>
          <p:cNvSpPr txBox="1">
            <a:spLocks/>
          </p:cNvSpPr>
          <p:nvPr/>
        </p:nvSpPr>
        <p:spPr>
          <a:xfrm>
            <a:off x="740079" y="2503111"/>
            <a:ext cx="4134633" cy="18645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Bildobjekt 7" descr="En bild som visar text&#10;&#10;Automatiskt genererad beskrivning">
            <a:extLst>
              <a:ext uri="{FF2B5EF4-FFF2-40B4-BE49-F238E27FC236}">
                <a16:creationId xmlns:a16="http://schemas.microsoft.com/office/drawing/2014/main" id="{1E2294CE-405C-DD4E-8B8F-54E2983C45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3243" y="0"/>
            <a:ext cx="1082595" cy="2841812"/>
          </a:xfrm>
          <a:prstGeom prst="rect">
            <a:avLst/>
          </a:prstGeom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9C144AA4-1D5C-7A4D-9CFE-0675FDF580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4066" y="5274699"/>
            <a:ext cx="2086916" cy="987055"/>
          </a:xfrm>
          <a:prstGeom prst="rect">
            <a:avLst/>
          </a:prstGeom>
        </p:spPr>
      </p:pic>
      <p:sp>
        <p:nvSpPr>
          <p:cNvPr id="7" name="Rubrik 3">
            <a:extLst>
              <a:ext uri="{FF2B5EF4-FFF2-40B4-BE49-F238E27FC236}">
                <a16:creationId xmlns:a16="http://schemas.microsoft.com/office/drawing/2014/main" id="{4ACF1E70-6BEA-4AFE-BA02-BAFB9213656A}"/>
              </a:ext>
            </a:extLst>
          </p:cNvPr>
          <p:cNvSpPr txBox="1">
            <a:spLocks/>
          </p:cNvSpPr>
          <p:nvPr/>
        </p:nvSpPr>
        <p:spPr>
          <a:xfrm>
            <a:off x="497841" y="3271203"/>
            <a:ext cx="5005190" cy="21928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712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BF33552F-5EC6-4B99-B6B1-BEB7BEE9F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Aktörsbeskrivning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2A8C1-84D9-4EB4-A9F0-C0903CFC8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sv-SE" dirty="0">
                <a:solidFill>
                  <a:srgbClr val="FF0000"/>
                </a:solidFill>
              </a:rPr>
              <a:t>Typ av organisation (industri, SMF, universitet, </a:t>
            </a:r>
            <a:r>
              <a:rPr lang="sv-SE">
                <a:solidFill>
                  <a:srgbClr val="FF0000"/>
                </a:solidFill>
              </a:rPr>
              <a:t>forskningsinstitut</a:t>
            </a:r>
            <a:r>
              <a:rPr lang="sv-SE" dirty="0">
                <a:solidFill>
                  <a:srgbClr val="FF0000"/>
                </a:solidFill>
              </a:rPr>
              <a:t> …)</a:t>
            </a:r>
          </a:p>
          <a:p>
            <a:pPr lvl="0"/>
            <a:endParaRPr lang="sv-SE" dirty="0">
              <a:solidFill>
                <a:srgbClr val="FF0000"/>
              </a:solidFill>
            </a:endParaRPr>
          </a:p>
          <a:p>
            <a:pPr lvl="0"/>
            <a:r>
              <a:rPr lang="sv-SE" dirty="0">
                <a:solidFill>
                  <a:srgbClr val="FF0000"/>
                </a:solidFill>
              </a:rPr>
              <a:t>Kort beskrivning organisationens kompetens inom </a:t>
            </a:r>
            <a:r>
              <a:rPr lang="sv-SE" dirty="0" err="1">
                <a:solidFill>
                  <a:srgbClr val="FF0000"/>
                </a:solidFill>
              </a:rPr>
              <a:t>grafenområdet</a:t>
            </a:r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r>
              <a:rPr lang="sv-SE" dirty="0">
                <a:solidFill>
                  <a:srgbClr val="FF0000"/>
                </a:solidFill>
              </a:rPr>
              <a:t>Exempel på relevanta utrustningar</a:t>
            </a:r>
          </a:p>
          <a:p>
            <a:pPr marL="0" lvl="0" indent="0">
              <a:buNone/>
            </a:pPr>
            <a:endParaRPr lang="sv-SE" dirty="0">
              <a:solidFill>
                <a:srgbClr val="FF0000"/>
              </a:solidFill>
              <a:cs typeface="Calibri" panose="020F0502020204030204"/>
            </a:endParaRPr>
          </a:p>
          <a:p>
            <a:endParaRPr lang="sv-S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147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A7F4F74-531A-46FF-AA0E-360A67B7031A}" vid="{5BDEA079-8439-4077-AD33-7CDB7AE1729E}"/>
    </a:ext>
  </a:extLst>
</a:theme>
</file>

<file path=ppt/theme/theme2.xml><?xml version="1.0" encoding="utf-8"?>
<a:theme xmlns:a="http://schemas.openxmlformats.org/drawingml/2006/main" name="Anpassad formgivning">
  <a:themeElements>
    <a:clrScheme name="SIO graf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9222A"/>
      </a:accent1>
      <a:accent2>
        <a:srgbClr val="B3004E"/>
      </a:accent2>
      <a:accent3>
        <a:srgbClr val="A5A5A5"/>
      </a:accent3>
      <a:accent4>
        <a:srgbClr val="593017"/>
      </a:accent4>
      <a:accent5>
        <a:srgbClr val="935919"/>
      </a:accent5>
      <a:accent6>
        <a:srgbClr val="273C24"/>
      </a:accent6>
      <a:hlink>
        <a:srgbClr val="6C8D5F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O-grafen_mall  -  Skrivskyddad" id="{9B13BE10-CEC3-4EBB-AFA7-507364DA42F7}" vid="{47987865-C507-49BB-AEC9-F8D74B3E4E25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07BEFEAF3FB747B08A0D8979EE739B" ma:contentTypeVersion="12" ma:contentTypeDescription="Skapa ett nytt dokument." ma:contentTypeScope="" ma:versionID="bc3600f000da3b6071656e42cadd5d09">
  <xsd:schema xmlns:xsd="http://www.w3.org/2001/XMLSchema" xmlns:xs="http://www.w3.org/2001/XMLSchema" xmlns:p="http://schemas.microsoft.com/office/2006/metadata/properties" xmlns:ns2="b77c9868-745f-46e3-adda-5ac3e6e06e0a" xmlns:ns3="160b9a87-1acd-4ae0-9308-3115d6151181" targetNamespace="http://schemas.microsoft.com/office/2006/metadata/properties" ma:root="true" ma:fieldsID="6089bfc2464a5b42cc6a497a01781019" ns2:_="" ns3:_="">
    <xsd:import namespace="b77c9868-745f-46e3-adda-5ac3e6e06e0a"/>
    <xsd:import namespace="160b9a87-1acd-4ae0-9308-3115d615118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7c9868-745f-46e3-adda-5ac3e6e06e0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0b9a87-1acd-4ae0-9308-3115d61511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ACE178-8E30-4435-9123-FB7AE30B81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FD520D-8653-4DFB-B17B-D3E4D007D4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7c9868-745f-46e3-adda-5ac3e6e06e0a"/>
    <ds:schemaRef ds:uri="160b9a87-1acd-4ae0-9308-3115d61511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A77D7F-80F2-420C-8424-2833F3CECF7B}">
  <ds:schemaRefs>
    <ds:schemaRef ds:uri="http://schemas.microsoft.com/office/2006/metadata/properties"/>
    <ds:schemaRef ds:uri="b77c9868-745f-46e3-adda-5ac3e6e06e0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60b9a87-1acd-4ae0-9308-3115d6151181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SIO Grafen Powerpoint-mall 20200821</Template>
  <TotalTime>334</TotalTime>
  <Words>190</Words>
  <Application>Microsoft Office PowerPoint</Application>
  <PresentationFormat>Bredbild</PresentationFormat>
  <Paragraphs>15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Bildrubriker</vt:lpstr>
      </vt:variant>
      <vt:variant>
        <vt:i4>4</vt:i4>
      </vt:variant>
    </vt:vector>
  </HeadingPairs>
  <TitlesOfParts>
    <vt:vector size="6" baseType="lpstr">
      <vt:lpstr>Office-tema</vt:lpstr>
      <vt:lpstr>Anpassad formgivning</vt:lpstr>
      <vt:lpstr>Aktörs-beskrivning  våren 2021</vt:lpstr>
      <vt:lpstr>PowerPoint-presentation</vt:lpstr>
      <vt:lpstr>Organisation Namn på kontaktperson Kontaktuppgifter</vt:lpstr>
      <vt:lpstr>Aktörsbeskrivning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Elisabeth Sagström</dc:creator>
  <cp:lastModifiedBy>Elisabeth Sagström</cp:lastModifiedBy>
  <cp:revision>7</cp:revision>
  <cp:lastPrinted>2019-03-11T08:09:44Z</cp:lastPrinted>
  <dcterms:created xsi:type="dcterms:W3CDTF">2020-08-21T07:50:53Z</dcterms:created>
  <dcterms:modified xsi:type="dcterms:W3CDTF">2021-02-15T15:56:17Z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0x0101007007BEFEAF3FB747B08A0D8979EE739B</vt:lpwstr>
  </property>
</Properties>
</file>