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385" r:id="rId5"/>
    <p:sldId id="279" r:id="rId6"/>
    <p:sldId id="257" r:id="rId7"/>
    <p:sldId id="272" r:id="rId8"/>
  </p:sldIdLst>
  <p:sldSz cx="12192000" cy="6858000"/>
  <p:notesSz cx="6810375" cy="9942513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n Wingborg" initials="JW" lastIdx="1" clrIdx="0">
    <p:extLst>
      <p:ext uri="{19B8F6BF-5375-455C-9EA6-DF929625EA0E}">
        <p15:presenceInfo xmlns:p15="http://schemas.microsoft.com/office/powerpoint/2012/main" userId="S::jon.wingborg@chalmersindustriteknik.se::424397ca-dc45-462c-aa49-9955d9bcce9b" providerId="AD"/>
      </p:ext>
    </p:extLst>
  </p:cmAuthor>
  <p:cmAuthor id="2" name="Elisabeth Sagström" initials="ES" lastIdx="1" clrIdx="1">
    <p:extLst>
      <p:ext uri="{19B8F6BF-5375-455C-9EA6-DF929625EA0E}">
        <p15:presenceInfo xmlns:p15="http://schemas.microsoft.com/office/powerpoint/2012/main" userId="S::elisabeth.sagstrom@chalmersindustriteknik.se::ba530383-ae84-475f-bb58-2aa70b18e76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9FC9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1B7608-49A6-483A-8203-C8A422AF424F}" v="1" dt="2019-10-30T08:13:26.4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1758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sabeth Sagström" userId="ba530383-ae84-475f-bb58-2aa70b18e769" providerId="ADAL" clId="{289E8550-89D3-4C31-934D-E052C416EBF5}"/>
    <pc:docChg chg="custSel delSld modSld">
      <pc:chgData name="Elisabeth Sagström" userId="ba530383-ae84-475f-bb58-2aa70b18e769" providerId="ADAL" clId="{289E8550-89D3-4C31-934D-E052C416EBF5}" dt="2019-10-30T08:17:13.874" v="505" actId="6549"/>
      <pc:docMkLst>
        <pc:docMk/>
      </pc:docMkLst>
      <pc:sldChg chg="modSp">
        <pc:chgData name="Elisabeth Sagström" userId="ba530383-ae84-475f-bb58-2aa70b18e769" providerId="ADAL" clId="{289E8550-89D3-4C31-934D-E052C416EBF5}" dt="2019-10-30T08:13:27.641" v="206" actId="27636"/>
        <pc:sldMkLst>
          <pc:docMk/>
          <pc:sldMk cId="1768219794" sldId="257"/>
        </pc:sldMkLst>
        <pc:spChg chg="mod">
          <ac:chgData name="Elisabeth Sagström" userId="ba530383-ae84-475f-bb58-2aa70b18e769" providerId="ADAL" clId="{289E8550-89D3-4C31-934D-E052C416EBF5}" dt="2019-10-30T08:13:27.641" v="206" actId="27636"/>
          <ac:spMkLst>
            <pc:docMk/>
            <pc:sldMk cId="1768219794" sldId="257"/>
            <ac:spMk id="2" creationId="{00000000-0000-0000-0000-000000000000}"/>
          </ac:spMkLst>
        </pc:spChg>
        <pc:spChg chg="mod">
          <ac:chgData name="Elisabeth Sagström" userId="ba530383-ae84-475f-bb58-2aa70b18e769" providerId="ADAL" clId="{289E8550-89D3-4C31-934D-E052C416EBF5}" dt="2019-10-30T08:13:25.496" v="202" actId="21"/>
          <ac:spMkLst>
            <pc:docMk/>
            <pc:sldMk cId="1768219794" sldId="257"/>
            <ac:spMk id="5" creationId="{257DACDC-CFB2-4DBB-ADAA-CB8F0A66C311}"/>
          </ac:spMkLst>
        </pc:spChg>
      </pc:sldChg>
      <pc:sldChg chg="modSp">
        <pc:chgData name="Elisabeth Sagström" userId="ba530383-ae84-475f-bb58-2aa70b18e769" providerId="ADAL" clId="{289E8550-89D3-4C31-934D-E052C416EBF5}" dt="2019-10-30T08:15:29.417" v="424" actId="20577"/>
        <pc:sldMkLst>
          <pc:docMk/>
          <pc:sldMk cId="600147521" sldId="272"/>
        </pc:sldMkLst>
        <pc:spChg chg="mod">
          <ac:chgData name="Elisabeth Sagström" userId="ba530383-ae84-475f-bb58-2aa70b18e769" providerId="ADAL" clId="{289E8550-89D3-4C31-934D-E052C416EBF5}" dt="2019-10-30T08:13:58.727" v="224" actId="20577"/>
          <ac:spMkLst>
            <pc:docMk/>
            <pc:sldMk cId="600147521" sldId="272"/>
            <ac:spMk id="3" creationId="{BF33552F-5EC6-4B99-B6B1-BEB7BEE9FC1A}"/>
          </ac:spMkLst>
        </pc:spChg>
        <pc:spChg chg="mod">
          <ac:chgData name="Elisabeth Sagström" userId="ba530383-ae84-475f-bb58-2aa70b18e769" providerId="ADAL" clId="{289E8550-89D3-4C31-934D-E052C416EBF5}" dt="2019-10-30T08:15:29.417" v="424" actId="20577"/>
          <ac:spMkLst>
            <pc:docMk/>
            <pc:sldMk cId="600147521" sldId="272"/>
            <ac:spMk id="4" creationId="{6192A8C1-84D9-4EB4-A9F0-C0903CFC8CEA}"/>
          </ac:spMkLst>
        </pc:spChg>
      </pc:sldChg>
      <pc:sldChg chg="modSp">
        <pc:chgData name="Elisabeth Sagström" userId="ba530383-ae84-475f-bb58-2aa70b18e769" providerId="ADAL" clId="{289E8550-89D3-4C31-934D-E052C416EBF5}" dt="2019-10-30T08:17:13.874" v="505" actId="6549"/>
        <pc:sldMkLst>
          <pc:docMk/>
          <pc:sldMk cId="3062192404" sldId="279"/>
        </pc:sldMkLst>
        <pc:spChg chg="mod">
          <ac:chgData name="Elisabeth Sagström" userId="ba530383-ae84-475f-bb58-2aa70b18e769" providerId="ADAL" clId="{289E8550-89D3-4C31-934D-E052C416EBF5}" dt="2019-10-30T08:17:13.874" v="505" actId="6549"/>
          <ac:spMkLst>
            <pc:docMk/>
            <pc:sldMk cId="3062192404" sldId="279"/>
            <ac:spMk id="6" creationId="{035C1D18-334D-44B9-8793-3F703F016490}"/>
          </ac:spMkLst>
        </pc:spChg>
      </pc:sldChg>
      <pc:sldChg chg="del">
        <pc:chgData name="Elisabeth Sagström" userId="ba530383-ae84-475f-bb58-2aa70b18e769" providerId="ADAL" clId="{289E8550-89D3-4C31-934D-E052C416EBF5}" dt="2019-10-30T08:13:43.825" v="207" actId="47"/>
        <pc:sldMkLst>
          <pc:docMk/>
          <pc:sldMk cId="365073261" sldId="281"/>
        </pc:sldMkLst>
      </pc:sldChg>
      <pc:sldChg chg="modSp">
        <pc:chgData name="Elisabeth Sagström" userId="ba530383-ae84-475f-bb58-2aa70b18e769" providerId="ADAL" clId="{289E8550-89D3-4C31-934D-E052C416EBF5}" dt="2019-10-30T08:11:47.419" v="16" actId="20577"/>
        <pc:sldMkLst>
          <pc:docMk/>
          <pc:sldMk cId="1192591208" sldId="385"/>
        </pc:sldMkLst>
        <pc:spChg chg="mod">
          <ac:chgData name="Elisabeth Sagström" userId="ba530383-ae84-475f-bb58-2aa70b18e769" providerId="ADAL" clId="{289E8550-89D3-4C31-934D-E052C416EBF5}" dt="2019-10-30T08:11:47.419" v="16" actId="20577"/>
          <ac:spMkLst>
            <pc:docMk/>
            <pc:sldMk cId="1192591208" sldId="385"/>
            <ac:spMk id="4" creationId="{71EA777E-79E5-482A-A59B-A2889786B337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7637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963671-61F4-4E4B-AD6D-CCC41A3B7146}" type="datetimeFigureOut">
              <a:rPr lang="sv-SE" smtClean="0"/>
              <a:t>2019-10-30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43663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7637" y="9443663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2ED71E-0633-4560-B857-C9925EC33E6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29742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7637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261C7A-ADF0-478A-9E11-7C5AD5A5FB9E}" type="datetimeFigureOut">
              <a:rPr lang="sv-SE" smtClean="0"/>
              <a:t>2019-10-30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58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1038" y="4784835"/>
            <a:ext cx="544830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43663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7637" y="9443663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5AF24B-7D5F-431F-978A-8C5A29B5CC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8146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siografen.se/" TargetMode="Externa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siografen.se/" TargetMode="Externa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siografen.se/" TargetMode="Externa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siografen.se/" TargetMode="Externa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siografen.se/" TargetMode="Externa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siografen.se/" TargetMode="Externa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siografen.se/" TargetMode="Externa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2179781"/>
            <a:ext cx="9144000" cy="1801091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4064000"/>
            <a:ext cx="9144000" cy="119380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549B804A-0D73-48CA-A19A-65FE3D2C978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1157" y="540000"/>
            <a:ext cx="1080000" cy="1535207"/>
          </a:xfrm>
          <a:prstGeom prst="rect">
            <a:avLst/>
          </a:prstGeom>
        </p:spPr>
      </p:pic>
      <p:pic>
        <p:nvPicPr>
          <p:cNvPr id="8" name="Bildobjekt 7">
            <a:extLst>
              <a:ext uri="{FF2B5EF4-FFF2-40B4-BE49-F238E27FC236}">
                <a16:creationId xmlns:a16="http://schemas.microsoft.com/office/drawing/2014/main" id="{3B9133E8-3B3D-47E2-8DB6-0D1BEDCB6A9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3876" y="5641200"/>
            <a:ext cx="5760000" cy="856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468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pic>
        <p:nvPicPr>
          <p:cNvPr id="7" name="Bildobjekt 6" descr="SIO Grafen">
            <a:hlinkClick r:id="rId2"/>
            <a:extLst>
              <a:ext uri="{FF2B5EF4-FFF2-40B4-BE49-F238E27FC236}">
                <a16:creationId xmlns:a16="http://schemas.microsoft.com/office/drawing/2014/main" id="{28D0ECFE-155B-48BF-A140-BF77DE33BF60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2962" y="5463958"/>
            <a:ext cx="701675" cy="99758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42950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094955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08418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5924737" y="1825625"/>
            <a:ext cx="5008418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pic>
        <p:nvPicPr>
          <p:cNvPr id="8" name="Bildobjekt 7" descr="SIO Grafen">
            <a:hlinkClick r:id="rId2"/>
            <a:extLst>
              <a:ext uri="{FF2B5EF4-FFF2-40B4-BE49-F238E27FC236}">
                <a16:creationId xmlns:a16="http://schemas.microsoft.com/office/drawing/2014/main" id="{1813CAB3-AD0B-404D-BE70-67F6AB78AD44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2962" y="5463958"/>
            <a:ext cx="701675" cy="99758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66872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141267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498348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4983481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5997575" y="1681163"/>
            <a:ext cx="498348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5997575" y="2505075"/>
            <a:ext cx="4983480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pic>
        <p:nvPicPr>
          <p:cNvPr id="10" name="Bildobjekt 9" descr="SIO Grafen">
            <a:hlinkClick r:id="rId2"/>
            <a:extLst>
              <a:ext uri="{FF2B5EF4-FFF2-40B4-BE49-F238E27FC236}">
                <a16:creationId xmlns:a16="http://schemas.microsoft.com/office/drawing/2014/main" id="{398B41E4-1F91-4688-A26A-72486E1CAAEC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2962" y="5463958"/>
            <a:ext cx="701675" cy="99758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89698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pic>
        <p:nvPicPr>
          <p:cNvPr id="6" name="Bildobjekt 5" descr="SIO Grafen">
            <a:hlinkClick r:id="rId2"/>
            <a:extLst>
              <a:ext uri="{FF2B5EF4-FFF2-40B4-BE49-F238E27FC236}">
                <a16:creationId xmlns:a16="http://schemas.microsoft.com/office/drawing/2014/main" id="{B15DFEA4-ED9E-43EE-8275-9F0C00BE23CB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2962" y="5463958"/>
            <a:ext cx="701675" cy="99758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88718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SIO Grafen">
            <a:hlinkClick r:id="rId2"/>
            <a:extLst>
              <a:ext uri="{FF2B5EF4-FFF2-40B4-BE49-F238E27FC236}">
                <a16:creationId xmlns:a16="http://schemas.microsoft.com/office/drawing/2014/main" id="{41EFE3DB-16B5-4288-AD45-21D31A3A9C39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2962" y="5463958"/>
            <a:ext cx="701675" cy="99758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93058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5656608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pic>
        <p:nvPicPr>
          <p:cNvPr id="8" name="Bildobjekt 7" descr="SIO Grafen">
            <a:hlinkClick r:id="rId2"/>
            <a:extLst>
              <a:ext uri="{FF2B5EF4-FFF2-40B4-BE49-F238E27FC236}">
                <a16:creationId xmlns:a16="http://schemas.microsoft.com/office/drawing/2014/main" id="{DE0F2FDF-39CD-4C6E-81E7-3AD1AA51B288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2962" y="5463958"/>
            <a:ext cx="701675" cy="99758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10922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5698172" cy="511411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04414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pic>
        <p:nvPicPr>
          <p:cNvPr id="8" name="Bildobjekt 7" descr="SIO Grafen">
            <a:hlinkClick r:id="rId2"/>
            <a:extLst>
              <a:ext uri="{FF2B5EF4-FFF2-40B4-BE49-F238E27FC236}">
                <a16:creationId xmlns:a16="http://schemas.microsoft.com/office/drawing/2014/main" id="{3E5D1538-5108-4F70-9CA2-928A53063F75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2962" y="5463958"/>
            <a:ext cx="701675" cy="99758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07279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755"/>
          <a:stretch/>
        </p:blipFill>
        <p:spPr>
          <a:xfrm>
            <a:off x="-39757" y="-16042"/>
            <a:ext cx="12260302" cy="689008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formatet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64B9F-D415-1645-8BC8-A0A869AA2175}" type="datetimeFigureOut">
              <a:rPr lang="sv-SE" smtClean="0"/>
              <a:t>2019-10-30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01B9B-5B24-E148-8473-84AB1F21D2A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54051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05978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059785" cy="4408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100163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72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x@cit.s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siografen.se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71EA777E-79E5-482A-A59B-A2889786B33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v-SE" sz="3600" b="0" dirty="0">
                <a:solidFill>
                  <a:schemeClr val="tx1"/>
                </a:solidFill>
              </a:rPr>
              <a:t>Aktörsbeskrivning till workshop för konsortiekatalys</a:t>
            </a:r>
          </a:p>
        </p:txBody>
      </p:sp>
      <p:sp>
        <p:nvSpPr>
          <p:cNvPr id="6" name="Underrubrik 5">
            <a:extLst>
              <a:ext uri="{FF2B5EF4-FFF2-40B4-BE49-F238E27FC236}">
                <a16:creationId xmlns:a16="http://schemas.microsoft.com/office/drawing/2014/main" id="{2C8178EF-AFFC-4AC6-AE71-09C63B0757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Förberedelse till SIO Grafens utlysning våren 2020</a:t>
            </a:r>
          </a:p>
        </p:txBody>
      </p:sp>
    </p:spTree>
    <p:extLst>
      <p:ext uri="{BB962C8B-B14F-4D97-AF65-F5344CB8AC3E}">
        <p14:creationId xmlns:p14="http://schemas.microsoft.com/office/powerpoint/2010/main" val="1192591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035C1D18-334D-44B9-8793-3F703F0164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4874"/>
            <a:ext cx="10059785" cy="513967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v-SE" sz="2400" spc="-5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För att stimulera och främja konsortiebyggande och stödja vid arbetet med projektansökningar, särskilt med inriktning på SIO Grafens utlysning våren 2020 arrangerar vi w</a:t>
            </a:r>
            <a:r>
              <a:rPr lang="sv-SE" sz="24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orkshoppen </a:t>
            </a:r>
            <a:br>
              <a:rPr lang="sv-SE" sz="24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sv-SE" sz="2400" i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Konsortiekatalys – hitta projektpartners </a:t>
            </a:r>
            <a:r>
              <a:rPr lang="sv-SE" sz="24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den 16 januari 2020 i Stockholm. </a:t>
            </a:r>
            <a:br>
              <a:rPr lang="sv-SE" sz="24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sv-SE" sz="24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sv-SE" sz="24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 som vill marknadsföra din organisations kompetens har möjlighet att skicka in en Aktörsbeskrivning</a:t>
            </a:r>
            <a:r>
              <a:rPr lang="sv-SE" sz="2400" spc="-5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som presenteras på workshoppen.</a:t>
            </a:r>
            <a:br>
              <a:rPr lang="sv-SE" sz="2400" spc="-5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sv-SE" sz="2400" spc="-5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sv-SE" sz="24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Använd rubrikerna på sid 3 o 4 i presentationen för att beskriva er kompetens. Ta bort den röda hjälptexten innan du sparar beskrivningen. </a:t>
            </a:r>
            <a:br>
              <a:rPr lang="sv-SE" sz="24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sv-SE" sz="24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Under workshoppen kommer du på under </a:t>
            </a:r>
            <a:r>
              <a:rPr lang="sv-SE" sz="2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 minut </a:t>
            </a:r>
            <a:r>
              <a:rPr lang="sv-SE" sz="24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få möjligheten att presentera din kompetens. </a:t>
            </a:r>
          </a:p>
          <a:p>
            <a:pPr marL="0" indent="0">
              <a:buNone/>
            </a:pPr>
            <a:r>
              <a:rPr lang="sv-SE" sz="24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Samtliga anmälda till workshoppen får information om </a:t>
            </a:r>
            <a:r>
              <a:rPr lang="sv-SE" sz="240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inkomna  </a:t>
            </a:r>
            <a:r>
              <a:rPr lang="sv-SE" sz="24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aktörsbeskrivningar senast den 15 januari. Informationen ges, ända fram till utlysningens stängningsdatum, även ut till intresserade som inte deltar vid workshoptillfället</a:t>
            </a:r>
            <a:br>
              <a:rPr lang="sv-SE" sz="24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sv-SE" sz="24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sv-SE" sz="24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Aktörsbeskrivningen skickas med epost till SIO Grafens programkontor: </a:t>
            </a:r>
            <a:r>
              <a:rPr lang="sv-SE" sz="24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info@siografen.se</a:t>
            </a:r>
            <a:r>
              <a:rPr lang="sv-SE" sz="24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senast den 13 januari 2020. </a:t>
            </a:r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3062192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v-SE" sz="4000" dirty="0">
                <a:solidFill>
                  <a:srgbClr val="FF0000"/>
                </a:solidFill>
              </a:rPr>
              <a:t>Organisation*</a:t>
            </a:r>
            <a:br>
              <a:rPr lang="sv-SE" sz="4000" dirty="0">
                <a:solidFill>
                  <a:srgbClr val="FF0000"/>
                </a:solidFill>
              </a:rPr>
            </a:br>
            <a:r>
              <a:rPr lang="sv-SE" sz="4000" dirty="0">
                <a:solidFill>
                  <a:srgbClr val="FF0000"/>
                </a:solidFill>
              </a:rPr>
              <a:t>Namn på kontaktperson *</a:t>
            </a:r>
            <a:br>
              <a:rPr lang="sv-SE" sz="4000" dirty="0">
                <a:solidFill>
                  <a:srgbClr val="FF0000"/>
                </a:solidFill>
              </a:rPr>
            </a:br>
            <a:r>
              <a:rPr lang="sv-SE" sz="4000" dirty="0">
                <a:solidFill>
                  <a:srgbClr val="FF0000"/>
                </a:solidFill>
              </a:rPr>
              <a:t>Kontaktuppgifter*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57DACDC-CFB2-4DBB-ADAA-CB8F0A66C3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68219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BF33552F-5EC6-4B99-B6B1-BEB7BEE9F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Aktörsbeskrivning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192A8C1-84D9-4EB4-A9F0-C0903CFC8C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sv-SE" dirty="0">
                <a:solidFill>
                  <a:srgbClr val="FF0000"/>
                </a:solidFill>
              </a:rPr>
              <a:t>Typ av organisation (industri, SMF, universitet, </a:t>
            </a:r>
            <a:r>
              <a:rPr lang="sv-SE" dirty="0" err="1">
                <a:solidFill>
                  <a:srgbClr val="FF0000"/>
                </a:solidFill>
              </a:rPr>
              <a:t>forskningsinsitut</a:t>
            </a:r>
            <a:r>
              <a:rPr lang="sv-SE" dirty="0">
                <a:solidFill>
                  <a:srgbClr val="FF0000"/>
                </a:solidFill>
              </a:rPr>
              <a:t> …)</a:t>
            </a:r>
          </a:p>
          <a:p>
            <a:pPr lvl="0"/>
            <a:endParaRPr lang="sv-SE" dirty="0">
              <a:solidFill>
                <a:srgbClr val="FF0000"/>
              </a:solidFill>
            </a:endParaRPr>
          </a:p>
          <a:p>
            <a:pPr lvl="0"/>
            <a:r>
              <a:rPr lang="sv-SE" dirty="0">
                <a:solidFill>
                  <a:srgbClr val="FF0000"/>
                </a:solidFill>
              </a:rPr>
              <a:t>Kort beskrivning organisationens kompetens inom </a:t>
            </a:r>
            <a:r>
              <a:rPr lang="sv-SE" dirty="0" err="1">
                <a:solidFill>
                  <a:srgbClr val="FF0000"/>
                </a:solidFill>
              </a:rPr>
              <a:t>grafenområdet</a:t>
            </a:r>
            <a:endParaRPr lang="sv-SE" dirty="0">
              <a:solidFill>
                <a:srgbClr val="FF0000"/>
              </a:solidFill>
            </a:endParaRPr>
          </a:p>
          <a:p>
            <a:pPr lvl="0"/>
            <a:endParaRPr lang="sv-SE" dirty="0">
              <a:solidFill>
                <a:srgbClr val="FF0000"/>
              </a:solidFill>
            </a:endParaRPr>
          </a:p>
          <a:p>
            <a:endParaRPr lang="sv-SE" dirty="0">
              <a:solidFill>
                <a:srgbClr val="FF0000"/>
              </a:solidFill>
            </a:endParaRPr>
          </a:p>
          <a:p>
            <a:r>
              <a:rPr lang="sv-SE" dirty="0">
                <a:solidFill>
                  <a:srgbClr val="FF0000"/>
                </a:solidFill>
              </a:rPr>
              <a:t>Exempel på relevanta utrustningar</a:t>
            </a:r>
          </a:p>
          <a:p>
            <a:pPr lvl="0"/>
            <a:endParaRPr lang="sv-SE" dirty="0">
              <a:solidFill>
                <a:srgbClr val="FF0000"/>
              </a:solidFill>
            </a:endParaRPr>
          </a:p>
          <a:p>
            <a:endParaRPr lang="sv-SE" dirty="0">
              <a:solidFill>
                <a:srgbClr val="FF0000"/>
              </a:solidFill>
            </a:endParaRPr>
          </a:p>
        </p:txBody>
      </p:sp>
      <p:pic>
        <p:nvPicPr>
          <p:cNvPr id="6" name="Bildobjekt 5" descr="SIO Grafen">
            <a:hlinkClick r:id="rId2"/>
            <a:extLst>
              <a:ext uri="{FF2B5EF4-FFF2-40B4-BE49-F238E27FC236}">
                <a16:creationId xmlns:a16="http://schemas.microsoft.com/office/drawing/2014/main" id="{B2F671DA-FD23-4AB4-AF30-7A1753D4EA87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2962" y="5095108"/>
            <a:ext cx="701675" cy="954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001475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ll-16-9_format_190321" id="{4C313001-87D8-469D-8007-61DD91C83308}" vid="{6D267011-A791-43AD-8884-697D2399A74E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007BEFEAF3FB747B08A0D8979EE739B" ma:contentTypeVersion="10" ma:contentTypeDescription="Skapa ett nytt dokument." ma:contentTypeScope="" ma:versionID="69514ce886f990d48a897d0b20f51076">
  <xsd:schema xmlns:xsd="http://www.w3.org/2001/XMLSchema" xmlns:xs="http://www.w3.org/2001/XMLSchema" xmlns:p="http://schemas.microsoft.com/office/2006/metadata/properties" xmlns:ns2="b77c9868-745f-46e3-adda-5ac3e6e06e0a" xmlns:ns3="160b9a87-1acd-4ae0-9308-3115d6151181" targetNamespace="http://schemas.microsoft.com/office/2006/metadata/properties" ma:root="true" ma:fieldsID="c1b94e77f321140cbc1d4c9070af3a9e" ns2:_="" ns3:_="">
    <xsd:import namespace="b77c9868-745f-46e3-adda-5ac3e6e06e0a"/>
    <xsd:import namespace="160b9a87-1acd-4ae0-9308-3115d615118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7c9868-745f-46e3-adda-5ac3e6e06e0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0b9a87-1acd-4ae0-9308-3115d615118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FA77D7F-80F2-420C-8424-2833F3CECF7B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160b9a87-1acd-4ae0-9308-3115d6151181"/>
    <ds:schemaRef ds:uri="http://purl.org/dc/elements/1.1/"/>
    <ds:schemaRef ds:uri="http://schemas.microsoft.com/office/2006/metadata/properties"/>
    <ds:schemaRef ds:uri="b77c9868-745f-46e3-adda-5ac3e6e06e0a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AACE178-8E30-4435-9123-FB7AE30B816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26A7368-AD39-499E-864D-B737CB4C6A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7c9868-745f-46e3-adda-5ac3e6e06e0a"/>
    <ds:schemaRef ds:uri="160b9a87-1acd-4ae0-9308-3115d61511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</TotalTime>
  <Words>200</Words>
  <Application>Microsoft Office PowerPoint</Application>
  <PresentationFormat>Bredbild</PresentationFormat>
  <Paragraphs>12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9" baseType="lpstr">
      <vt:lpstr>Yu Gothic UI Semibold</vt:lpstr>
      <vt:lpstr>Arial</vt:lpstr>
      <vt:lpstr>Calibri</vt:lpstr>
      <vt:lpstr>Calibri Light</vt:lpstr>
      <vt:lpstr>Office-tema</vt:lpstr>
      <vt:lpstr>Aktörsbeskrivning till workshop för konsortiekatalys</vt:lpstr>
      <vt:lpstr>PowerPoint-presentation</vt:lpstr>
      <vt:lpstr>Organisation* Namn på kontaktperson * Kontaktuppgifter*</vt:lpstr>
      <vt:lpstr>Aktörsbeskrivning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Helena Theander</dc:creator>
  <cp:lastModifiedBy>Elisabeth Sagström</cp:lastModifiedBy>
  <cp:revision>4</cp:revision>
  <cp:lastPrinted>2019-10-28T12:05:11Z</cp:lastPrinted>
  <dcterms:created xsi:type="dcterms:W3CDTF">2018-08-20T09:09:56Z</dcterms:created>
  <dcterms:modified xsi:type="dcterms:W3CDTF">2019-10-30T08:17:20Z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0x0101007007BEFEAF3FB747B08A0D8979EE739B</vt:lpwstr>
  </property>
</Properties>
</file>